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4" r:id="rId8"/>
    <p:sldId id="26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05" autoAdjust="0"/>
    <p:restoredTop sz="94660"/>
  </p:normalViewPr>
  <p:slideViewPr>
    <p:cSldViewPr snapToGrid="0">
      <p:cViewPr varScale="1">
        <p:scale>
          <a:sx n="97" d="100"/>
          <a:sy n="97" d="100"/>
        </p:scale>
        <p:origin x="-90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020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50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99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36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13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3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8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92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169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263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78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4380D-C3E8-4ABE-96F0-8B02691FB805}" type="datetimeFigureOut">
              <a:rPr lang="de-DE" smtClean="0"/>
              <a:t>28.10.2013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20E7D-23B6-4A39-BA8F-403A825E3FD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38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 Defense of Slavery</a:t>
            </a:r>
            <a:r>
              <a:rPr lang="de-DE" b="1" u="sng" dirty="0"/>
              <a:t/>
            </a:r>
            <a:br>
              <a:rPr lang="de-DE" b="1" u="sng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Fitzhugh’s </a:t>
            </a:r>
            <a:r>
              <a:rPr lang="en-US" sz="3600" b="1" i="1" dirty="0" smtClean="0"/>
              <a:t>Sociology for the South</a:t>
            </a:r>
            <a:r>
              <a:rPr lang="en-US" sz="3600" b="1" dirty="0" smtClean="0"/>
              <a:t>, 1854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5508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Sociology for the South</a:t>
            </a:r>
            <a:r>
              <a:rPr lang="en-US" b="1" dirty="0"/>
              <a:t>, 1854</a:t>
            </a:r>
            <a:r>
              <a:rPr lang="de-DE"/>
              <a:t/>
            </a:r>
            <a:br>
              <a:rPr lang="de-DE"/>
            </a:b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Sociology for the South, or, the Failure of Free Society</a:t>
            </a:r>
            <a:r>
              <a:rPr lang="en-US" dirty="0" smtClean="0"/>
              <a:t> (1854) was George Fitzhugh’s </a:t>
            </a:r>
            <a:r>
              <a:rPr lang="en-US" dirty="0" smtClean="0"/>
              <a:t>attack </a:t>
            </a:r>
            <a:r>
              <a:rPr lang="en-US" dirty="0" smtClean="0"/>
              <a:t>on the philosophical foundations of free </a:t>
            </a:r>
            <a:r>
              <a:rPr lang="en-US" dirty="0" smtClean="0"/>
              <a:t>society.</a:t>
            </a:r>
          </a:p>
          <a:p>
            <a:r>
              <a:rPr lang="en-US" dirty="0" smtClean="0"/>
              <a:t>All men are not equal. "The </a:t>
            </a:r>
            <a:r>
              <a:rPr lang="en-US" dirty="0"/>
              <a:t>Declaration of Independence is exuberantly false, and </a:t>
            </a:r>
            <a:r>
              <a:rPr lang="en-US" dirty="0" err="1"/>
              <a:t>arborescently</a:t>
            </a:r>
            <a:r>
              <a:rPr lang="en-US" dirty="0"/>
              <a:t> fallacious."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argued that free labor and free markets enriched the strong while crushing the weak. </a:t>
            </a:r>
            <a:endParaRPr lang="en-US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1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Sociology for the South</a:t>
            </a:r>
            <a:r>
              <a:rPr lang="en-US" b="1" dirty="0" smtClean="0"/>
              <a:t>, 1854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2" y="1690688"/>
            <a:ext cx="10515600" cy="4351338"/>
          </a:xfrm>
        </p:spPr>
        <p:txBody>
          <a:bodyPr>
            <a:noAutofit/>
          </a:bodyPr>
          <a:lstStyle/>
          <a:p>
            <a:r>
              <a:rPr lang="en-US" sz="3200" dirty="0"/>
              <a:t>The Negro race is inferior. They must be protected from the competitive structure of American society. </a:t>
            </a:r>
            <a:endParaRPr lang="de-DE" sz="3200" dirty="0"/>
          </a:p>
          <a:p>
            <a:r>
              <a:rPr lang="en-US" sz="3200" dirty="0" smtClean="0"/>
              <a:t>Negroes are uneducated and unwise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need to be guarded </a:t>
            </a:r>
            <a:r>
              <a:rPr lang="en-US" dirty="0" smtClean="0"/>
              <a:t>and protected</a:t>
            </a:r>
            <a:endParaRPr lang="de-DE" dirty="0" smtClean="0"/>
          </a:p>
          <a:p>
            <a:pPr lvl="1"/>
            <a:r>
              <a:rPr lang="en-US" dirty="0" smtClean="0"/>
              <a:t>Democracy </a:t>
            </a:r>
            <a:r>
              <a:rPr lang="en-US" dirty="0"/>
              <a:t>is not for uneducated children and never has </a:t>
            </a:r>
            <a:r>
              <a:rPr lang="en-US" dirty="0" smtClean="0"/>
              <a:t>been</a:t>
            </a:r>
            <a:endParaRPr lang="de-DE" dirty="0" smtClean="0"/>
          </a:p>
          <a:p>
            <a:pPr lvl="1"/>
            <a:r>
              <a:rPr lang="en-US" dirty="0" smtClean="0"/>
              <a:t>To </a:t>
            </a:r>
            <a:r>
              <a:rPr lang="en-US" dirty="0"/>
              <a:t>even attempt to educate blacks would cost the government a fortune and would be wasted </a:t>
            </a:r>
            <a:r>
              <a:rPr lang="en-US" dirty="0" smtClean="0"/>
              <a:t>money</a:t>
            </a:r>
            <a:endParaRPr lang="en-US" sz="3200" dirty="0" smtClean="0"/>
          </a:p>
          <a:p>
            <a:pPr lvl="0"/>
            <a:endParaRPr lang="de-DE" sz="32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38036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Sociology for the South</a:t>
            </a:r>
            <a:r>
              <a:rPr lang="en-US" b="1" dirty="0" smtClean="0"/>
              <a:t>, 1854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Back to Africa?</a:t>
            </a:r>
          </a:p>
          <a:p>
            <a:pPr lvl="1"/>
            <a:r>
              <a:rPr lang="en-US" dirty="0"/>
              <a:t>Africa is worse. In Africa people are uncivilized, non-Christian savages. </a:t>
            </a:r>
          </a:p>
          <a:p>
            <a:pPr lvl="1"/>
            <a:r>
              <a:rPr lang="en-US" dirty="0"/>
              <a:t>Negroes are welcome nowhere else (Africa, The West Indies or the </a:t>
            </a:r>
            <a:r>
              <a:rPr lang="en-US" dirty="0" smtClean="0"/>
              <a:t>North)</a:t>
            </a:r>
            <a:endParaRPr lang="de-DE" dirty="0" smtClean="0"/>
          </a:p>
          <a:p>
            <a:r>
              <a:rPr lang="en-US" sz="3600" dirty="0" smtClean="0"/>
              <a:t>Go North?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North is uncivilized (like Africa) and would crush the Negro through unfair </a:t>
            </a:r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Workers </a:t>
            </a:r>
            <a:r>
              <a:rPr lang="en-US" dirty="0"/>
              <a:t>in England are treated worse than the Southern </a:t>
            </a:r>
            <a:r>
              <a:rPr lang="en-US" dirty="0" smtClean="0"/>
              <a:t>Negro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Slaves are fed and clothed. Can you say that for the “free” laborer of the North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‘Free labor’ </a:t>
            </a:r>
            <a:r>
              <a:rPr lang="en-US" dirty="0"/>
              <a:t>merely makes the rich richer and the poor poorer. Do we want to contribute to the wealth of the wealthy by setting the slaves free?</a:t>
            </a:r>
            <a:endParaRPr lang="de-DE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734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Sociology for the South</a:t>
            </a:r>
            <a:r>
              <a:rPr lang="en-US" b="1" dirty="0" smtClean="0"/>
              <a:t>, 1854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/>
              <a:t>Slavery is needed </a:t>
            </a:r>
            <a:r>
              <a:rPr lang="en-US" dirty="0" smtClean="0"/>
              <a:t>in the </a:t>
            </a:r>
            <a:r>
              <a:rPr lang="en-US" dirty="0"/>
              <a:t>Southern </a:t>
            </a:r>
            <a:r>
              <a:rPr lang="en-US" dirty="0" smtClean="0"/>
              <a:t>economy.</a:t>
            </a:r>
            <a:endParaRPr lang="de-DE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form of a caste system is a global historical truth. </a:t>
            </a:r>
            <a:endParaRPr lang="en-US" dirty="0"/>
          </a:p>
          <a:p>
            <a:pPr lvl="1"/>
            <a:r>
              <a:rPr lang="en-US" dirty="0" smtClean="0"/>
              <a:t>Stop </a:t>
            </a:r>
            <a:r>
              <a:rPr lang="en-US" dirty="0"/>
              <a:t>pretending that we are </a:t>
            </a:r>
            <a:r>
              <a:rPr lang="en-US" dirty="0" smtClean="0"/>
              <a:t>born equal</a:t>
            </a:r>
            <a:r>
              <a:rPr lang="en-US" dirty="0"/>
              <a:t>. 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840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Sociology for the South</a:t>
            </a:r>
            <a:r>
              <a:rPr lang="en-US" b="1" dirty="0" smtClean="0"/>
              <a:t>, 1854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Human progress will be advanced by Negro </a:t>
            </a:r>
            <a:r>
              <a:rPr lang="en-US" sz="3200" dirty="0" smtClean="0"/>
              <a:t>slavery.</a:t>
            </a:r>
            <a:endParaRPr lang="de-DE" sz="3200" dirty="0" smtClean="0"/>
          </a:p>
          <a:p>
            <a:pPr lvl="0"/>
            <a:r>
              <a:rPr lang="en-US" sz="3200" dirty="0" smtClean="0"/>
              <a:t>Negro </a:t>
            </a:r>
            <a:r>
              <a:rPr lang="en-US" sz="3200" dirty="0"/>
              <a:t>slavery will prevent from white slavery. The entire economic structure depends upon a subservient </a:t>
            </a:r>
            <a:r>
              <a:rPr lang="en-US" sz="3200" dirty="0" smtClean="0"/>
              <a:t>class.</a:t>
            </a:r>
            <a:endParaRPr lang="de-DE" sz="3200" dirty="0" smtClean="0"/>
          </a:p>
          <a:p>
            <a:pPr lvl="0"/>
            <a:r>
              <a:rPr lang="en-US" sz="3200" dirty="0" smtClean="0"/>
              <a:t>Southern </a:t>
            </a:r>
            <a:r>
              <a:rPr lang="en-US" sz="3200" dirty="0"/>
              <a:t>slavery prevents the South from becoming </a:t>
            </a:r>
            <a:r>
              <a:rPr lang="en-US" sz="3200" dirty="0" smtClean="0"/>
              <a:t>dependent </a:t>
            </a:r>
            <a:r>
              <a:rPr lang="en-US" sz="3200" dirty="0"/>
              <a:t>upon the </a:t>
            </a:r>
            <a:r>
              <a:rPr lang="en-US" sz="3200" dirty="0" smtClean="0"/>
              <a:t>North.</a:t>
            </a:r>
            <a:endParaRPr lang="de-DE" sz="3200" dirty="0" smtClean="0"/>
          </a:p>
          <a:p>
            <a:pPr lvl="0"/>
            <a:r>
              <a:rPr lang="en-US" sz="3200" dirty="0" smtClean="0"/>
              <a:t>We </a:t>
            </a:r>
            <a:r>
              <a:rPr lang="en-US" sz="3200" dirty="0"/>
              <a:t>can make laws instituting humanity in slavery.</a:t>
            </a:r>
            <a:endParaRPr lang="de-DE" sz="32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78531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Sociology for the South</a:t>
            </a:r>
            <a:r>
              <a:rPr lang="en-US" b="1" dirty="0"/>
              <a:t>, 1854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Slavery is honorable. Women, children and apprentices are also slaves. Society depends on the sacrifices of these </a:t>
            </a:r>
            <a:r>
              <a:rPr lang="en-US" dirty="0" smtClean="0"/>
              <a:t>groups.</a:t>
            </a:r>
            <a:endParaRPr lang="de-DE" dirty="0" smtClean="0"/>
          </a:p>
          <a:p>
            <a:pPr lvl="0"/>
            <a:r>
              <a:rPr lang="en-US" dirty="0" smtClean="0"/>
              <a:t>Negroes </a:t>
            </a:r>
            <a:r>
              <a:rPr lang="en-US" dirty="0"/>
              <a:t>could not buy land. Without land they would </a:t>
            </a:r>
            <a:r>
              <a:rPr lang="en-US" dirty="0" smtClean="0"/>
              <a:t>perish.</a:t>
            </a:r>
            <a:endParaRPr lang="de-DE" dirty="0" smtClean="0"/>
          </a:p>
          <a:p>
            <a:pPr lvl="0"/>
            <a:r>
              <a:rPr lang="en-US" dirty="0" smtClean="0"/>
              <a:t>Slavery </a:t>
            </a:r>
            <a:r>
              <a:rPr lang="en-US" dirty="0"/>
              <a:t>is more benevolent than it once was. The lot of the Southern slave has much improved since the early years.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87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Sociology for the South</a:t>
            </a:r>
            <a:r>
              <a:rPr lang="en-US" b="1" dirty="0" smtClean="0"/>
              <a:t>, 1854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 The Southerner is the Negroes only friend.</a:t>
            </a:r>
            <a:endParaRPr lang="de-DE" sz="3200" dirty="0"/>
          </a:p>
          <a:p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11450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Custom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 Defense of Slavery  </vt:lpstr>
      <vt:lpstr>Sociology for the South, 1854 </vt:lpstr>
      <vt:lpstr>Sociology for the South, 1854 </vt:lpstr>
      <vt:lpstr>Sociology for the South, 1854 </vt:lpstr>
      <vt:lpstr>Sociology for the South, 1854 </vt:lpstr>
      <vt:lpstr>Sociology for the South, 1854 </vt:lpstr>
      <vt:lpstr>Sociology for the South, 1854 </vt:lpstr>
      <vt:lpstr>Sociology for the South, 1854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Justifications for Slavery</dc:title>
  <dc:creator>Teacher</dc:creator>
  <cp:lastModifiedBy>Daniel Lazar</cp:lastModifiedBy>
  <cp:revision>4</cp:revision>
  <dcterms:created xsi:type="dcterms:W3CDTF">2013-10-28T07:51:50Z</dcterms:created>
  <dcterms:modified xsi:type="dcterms:W3CDTF">2013-10-28T11:33:12Z</dcterms:modified>
</cp:coreProperties>
</file>